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9586575" cy="302768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4246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284927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427390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569854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7123176" algn="l" defTabSz="284927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8547811" algn="l" defTabSz="284927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9972446" algn="l" defTabSz="284927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11397082" algn="l" defTabSz="284927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6" autoAdjust="0"/>
    <p:restoredTop sz="94660"/>
  </p:normalViewPr>
  <p:slideViewPr>
    <p:cSldViewPr>
      <p:cViewPr>
        <p:scale>
          <a:sx n="16" d="100"/>
          <a:sy n="16" d="100"/>
        </p:scale>
        <p:origin x="-2406" y="-804"/>
      </p:cViewPr>
      <p:guideLst>
        <p:guide orient="horz" pos="9536"/>
        <p:guide pos="61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468993" y="23403854"/>
            <a:ext cx="16648589" cy="3189752"/>
          </a:xfrm>
        </p:spPr>
        <p:txBody>
          <a:bodyPr/>
          <a:lstStyle>
            <a:lvl1pPr>
              <a:defRPr sz="125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NAME OF PRESENTATION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937986" y="25740207"/>
            <a:ext cx="13710603" cy="2750076"/>
          </a:xfrm>
        </p:spPr>
        <p:txBody>
          <a:bodyPr/>
          <a:lstStyle>
            <a:lvl1pPr marL="0" indent="0" algn="ctr">
              <a:buNone/>
              <a:defRPr sz="8700">
                <a:solidFill>
                  <a:schemeClr val="tx1"/>
                </a:solidFill>
              </a:defRPr>
            </a:lvl1pPr>
            <a:lvl2pPr marL="1424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4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73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98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23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47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72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397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99A10-5A77-4F96-B478-D24AA1DF4E9C}" type="datetimeFigureOut">
              <a:rPr lang="fr-FR"/>
              <a:pPr>
                <a:defRPr/>
              </a:pPr>
              <a:t>16/11/2015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E2D1F-0730-45C2-A23A-DEC924C310A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2972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- Templateswise.com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79329" y="1826816"/>
            <a:ext cx="17627918" cy="5046133"/>
          </a:xfrm>
        </p:spPr>
        <p:txBody>
          <a:bodyPr/>
          <a:lstStyle>
            <a:lvl1pPr>
              <a:defRPr sz="16800"/>
            </a:lvl1pPr>
          </a:lstStyle>
          <a:p>
            <a:r>
              <a:rPr lang="en-US" dirty="0" smtClean="0"/>
              <a:t>Title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979329" y="7826657"/>
            <a:ext cx="17627918" cy="1921922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F7A96-B925-4207-99F0-ADBC130A150A}" type="datetimeFigureOut">
              <a:rPr lang="fr-FR"/>
              <a:pPr>
                <a:defRPr/>
              </a:pPr>
              <a:t>16/11/2015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9F930-7949-41C8-A1A2-5CDC63C34A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0221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2 - Templateswise.com"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6800"/>
            </a:lvl1pPr>
          </a:lstStyle>
          <a:p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F7A96-B925-4207-99F0-ADBC130A150A}" type="datetimeFigureOut">
              <a:rPr lang="fr-FR"/>
              <a:pPr>
                <a:defRPr/>
              </a:pPr>
              <a:t>16/11/2015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9F930-7949-41C8-A1A2-5CDC63C34A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7601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3 - Templateswise.com"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320265" y="1212476"/>
            <a:ext cx="13286981" cy="5046133"/>
          </a:xfrm>
        </p:spPr>
        <p:txBody>
          <a:bodyPr/>
          <a:lstStyle>
            <a:lvl1pPr algn="l">
              <a:defRPr sz="16800"/>
            </a:lvl1pPr>
          </a:lstStyle>
          <a:p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320265" y="7064592"/>
            <a:ext cx="13286981" cy="19981287"/>
          </a:xfrm>
        </p:spPr>
        <p:txBody>
          <a:bodyPr/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F7A96-B925-4207-99F0-ADBC130A150A}" type="datetimeFigureOut">
              <a:rPr lang="fr-FR"/>
              <a:pPr>
                <a:defRPr/>
              </a:pPr>
              <a:t>16/11/2015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9F930-7949-41C8-A1A2-5CDC63C34A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5842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979329" y="1212476"/>
            <a:ext cx="17627918" cy="5046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4927" tIns="142464" rIns="284927" bIns="1424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979329" y="7064592"/>
            <a:ext cx="17627918" cy="1998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4927" tIns="142464" rIns="284927" bIns="1424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979329" y="28062112"/>
            <a:ext cx="4570201" cy="1611958"/>
          </a:xfrm>
          <a:prstGeom prst="rect">
            <a:avLst/>
          </a:prstGeom>
        </p:spPr>
        <p:txBody>
          <a:bodyPr vert="horz" lIns="284927" tIns="142464" rIns="284927" bIns="14246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3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552C2A-E705-4DF5-9D39-7EF57A813C16}" type="datetimeFigureOut">
              <a:rPr lang="fr-FR"/>
              <a:pPr>
                <a:defRPr/>
              </a:pPr>
              <a:t>16/11/2015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692080" y="28062112"/>
            <a:ext cx="6202415" cy="1611958"/>
          </a:xfrm>
          <a:prstGeom prst="rect">
            <a:avLst/>
          </a:prstGeom>
        </p:spPr>
        <p:txBody>
          <a:bodyPr vert="horz" lIns="284927" tIns="142464" rIns="284927" bIns="14246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3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4037045" y="28062112"/>
            <a:ext cx="4570201" cy="1611958"/>
          </a:xfrm>
          <a:prstGeom prst="rect">
            <a:avLst/>
          </a:prstGeom>
        </p:spPr>
        <p:txBody>
          <a:bodyPr vert="horz" lIns="284927" tIns="142464" rIns="284927" bIns="14246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E3C8D2-4EF7-471D-BD42-009874F5AD6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1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5pPr>
      <a:lvl6pPr marL="1424635" algn="ctr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6pPr>
      <a:lvl7pPr marL="2849270" algn="ctr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7pPr>
      <a:lvl8pPr marL="4273906" algn="ctr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8pPr>
      <a:lvl9pPr marL="5698541" algn="ctr" rtl="0" eaLnBrk="1" fontAlgn="base" hangingPunct="1">
        <a:spcBef>
          <a:spcPct val="0"/>
        </a:spcBef>
        <a:spcAft>
          <a:spcPct val="0"/>
        </a:spcAft>
        <a:defRPr sz="13700">
          <a:solidFill>
            <a:schemeClr val="tx1"/>
          </a:solidFill>
          <a:latin typeface="Calibri" pitchFamily="34" charset="0"/>
        </a:defRPr>
      </a:lvl9pPr>
    </p:titleStyle>
    <p:bodyStyle>
      <a:lvl1pPr marL="1068476" indent="-106847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1pPr>
      <a:lvl2pPr marL="2315032" indent="-89039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3561588" indent="-71231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4986223" indent="-71231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410858" indent="-71231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5494" indent="-712318" algn="l" defTabSz="2849270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260129" indent="-712318" algn="l" defTabSz="2849270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684764" indent="-712318" algn="l" defTabSz="2849270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399" indent="-712318" algn="l" defTabSz="2849270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849270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24635" algn="l" defTabSz="2849270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49270" algn="l" defTabSz="2849270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73906" algn="l" defTabSz="2849270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98541" algn="l" defTabSz="2849270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123176" algn="l" defTabSz="2849270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547811" algn="l" defTabSz="2849270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972446" algn="l" defTabSz="2849270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397082" algn="l" defTabSz="2849270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0" y="-1649530"/>
            <a:ext cx="2763036" cy="20815446"/>
          </a:xfrm>
        </p:spPr>
        <p:txBody>
          <a:bodyPr/>
          <a:lstStyle/>
          <a:p>
            <a:pPr algn="l"/>
            <a:r>
              <a:rPr lang="zh-TW" alt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  <a:t>國立屏東大學</a:t>
            </a:r>
            <a:r>
              <a:rPr lang="zh-TW" altLang="en-US" sz="299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9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標楷體" pitchFamily="65" charset="-120"/>
                <a:ea typeface="標楷體" pitchFamily="65" charset="-120"/>
              </a:rPr>
            </a:br>
            <a:endParaRPr lang="en-US" altLang="en-US" sz="11200" dirty="0" smtClean="0"/>
          </a:p>
        </p:txBody>
      </p:sp>
      <p:sp>
        <p:nvSpPr>
          <p:cNvPr id="18" name="文字方塊 17"/>
          <p:cNvSpPr txBox="1"/>
          <p:nvPr/>
        </p:nvSpPr>
        <p:spPr>
          <a:xfrm>
            <a:off x="378366" y="492369"/>
            <a:ext cx="3653185" cy="19884638"/>
          </a:xfrm>
          <a:prstGeom prst="rect">
            <a:avLst/>
          </a:prstGeom>
          <a:noFill/>
        </p:spPr>
        <p:txBody>
          <a:bodyPr vert="eaVert" wrap="square" lIns="284927" tIns="142464" rIns="284927" bIns="142464" rtlCol="0">
            <a:spAutoFit/>
          </a:bodyPr>
          <a:lstStyle/>
          <a:p>
            <a:r>
              <a:rPr lang="en-US" altLang="zh-TW" sz="10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en-US" altLang="zh-TW" sz="100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Pingtung</a:t>
            </a:r>
            <a:r>
              <a:rPr lang="en-US" altLang="zh-TW" sz="10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  <a:endParaRPr lang="zh-TW" altLang="en-US" sz="10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zh-TW" altLang="en-US" sz="100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4380312" y="60961"/>
            <a:ext cx="15153315" cy="3211588"/>
          </a:xfrm>
          <a:prstGeom prst="rect">
            <a:avLst/>
          </a:prstGeom>
          <a:noFill/>
        </p:spPr>
        <p:txBody>
          <a:bodyPr wrap="square" lIns="284927" tIns="142464" rIns="284927" bIns="142464" rtlCol="0">
            <a:spAutoFit/>
          </a:bodyPr>
          <a:lstStyle/>
          <a:p>
            <a:pPr lvl="0" algn="ctr"/>
            <a:r>
              <a:rPr lang="en-US" altLang="zh-TW" sz="10000" dirty="0" smtClean="0">
                <a:latin typeface="標楷體" pitchFamily="65" charset="-120"/>
                <a:ea typeface="標楷體" pitchFamily="65" charset="-120"/>
              </a:rPr>
              <a:t>[</a:t>
            </a:r>
            <a:r>
              <a:rPr lang="zh-TW" altLang="en-US" sz="10000" dirty="0" smtClean="0">
                <a:latin typeface="標楷體" pitchFamily="65" charset="-120"/>
                <a:ea typeface="標楷體" pitchFamily="65" charset="-120"/>
              </a:rPr>
              <a:t>請在此輸入實驗式名稱</a:t>
            </a:r>
            <a:r>
              <a:rPr lang="en-US" altLang="zh-TW" sz="10000" dirty="0" smtClean="0">
                <a:latin typeface="標楷體" pitchFamily="65" charset="-120"/>
                <a:ea typeface="標楷體" pitchFamily="65" charset="-120"/>
              </a:rPr>
              <a:t>]</a:t>
            </a:r>
            <a:r>
              <a:rPr lang="en-US" altLang="zh-TW" sz="11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10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指導教授：</a:t>
            </a:r>
            <a:r>
              <a:rPr lang="en-US" altLang="zh-TW" sz="7200" dirty="0" smtClean="0">
                <a:latin typeface="標楷體" pitchFamily="65" charset="-120"/>
                <a:ea typeface="標楷體" pitchFamily="65" charset="-120"/>
              </a:rPr>
              <a:t>XXX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教授</a:t>
            </a:r>
            <a:br>
              <a:rPr lang="zh-TW" altLang="en-US" sz="72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078379" y="4922766"/>
            <a:ext cx="13716096" cy="198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62150" lvl="0" indent="-196215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zh-TW" altLang="en-US" sz="8000" b="1" dirty="0" smtClean="0">
                <a:latin typeface="標楷體" pitchFamily="65" charset="-120"/>
                <a:ea typeface="標楷體" pitchFamily="65" charset="-120"/>
              </a:rPr>
              <a:t>實驗室簡介</a:t>
            </a:r>
          </a:p>
          <a:p>
            <a:pPr marL="1962150" lvl="0" indent="-196215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zh-TW" altLang="en-US" sz="8000" smtClean="0">
                <a:latin typeface="標楷體" pitchFamily="65" charset="-120"/>
                <a:ea typeface="標楷體" pitchFamily="65" charset="-120"/>
              </a:rPr>
              <a:t>     </a:t>
            </a:r>
            <a:endParaRPr lang="zh-TW" altLang="en-US" sz="8000" dirty="0" smtClean="0">
              <a:latin typeface="標楷體" pitchFamily="65" charset="-120"/>
              <a:ea typeface="標楷體" pitchFamily="65" charset="-120"/>
            </a:endParaRPr>
          </a:p>
          <a:p>
            <a:pPr marL="1962150" lvl="0" indent="-196215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zh-TW" altLang="en-US" sz="8000" b="1" dirty="0" smtClean="0">
                <a:latin typeface="標楷體" pitchFamily="65" charset="-120"/>
                <a:ea typeface="標楷體" pitchFamily="65" charset="-120"/>
              </a:rPr>
              <a:t>研究方法與工具</a:t>
            </a:r>
          </a:p>
          <a:p>
            <a:pPr marL="3189288" lvl="1" indent="-171450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zh-TW" sz="8000" dirty="0" smtClean="0">
                <a:latin typeface="標楷體" pitchFamily="65" charset="-120"/>
                <a:ea typeface="標楷體" pitchFamily="65" charset="-120"/>
              </a:rPr>
              <a:t>(1)</a:t>
            </a:r>
          </a:p>
          <a:p>
            <a:pPr marL="3189288" lvl="1" indent="-171450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altLang="zh-TW" sz="8000" dirty="0" smtClean="0">
                <a:latin typeface="標楷體" pitchFamily="65" charset="-120"/>
                <a:ea typeface="標楷體" pitchFamily="65" charset="-120"/>
              </a:rPr>
              <a:t>(2)</a:t>
            </a:r>
          </a:p>
          <a:p>
            <a:pPr marL="1962150" lvl="0" indent="-196215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AutoNum type="arabicPeriod" startAt="2"/>
              <a:defRPr/>
            </a:pPr>
            <a:endParaRPr lang="en-US" altLang="zh-TW" sz="8000" dirty="0" smtClean="0">
              <a:latin typeface="標楷體" pitchFamily="65" charset="-120"/>
              <a:ea typeface="標楷體" pitchFamily="65" charset="-120"/>
            </a:endParaRPr>
          </a:p>
          <a:p>
            <a:pPr marL="1962150" lvl="0" indent="-196215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AutoNum type="arabicPeriod" startAt="2"/>
              <a:defRPr/>
            </a:pPr>
            <a:endParaRPr lang="en-US" altLang="zh-TW" sz="8000" dirty="0" smtClean="0">
              <a:latin typeface="標楷體" pitchFamily="65" charset="-120"/>
              <a:ea typeface="標楷體" pitchFamily="65" charset="-120"/>
            </a:endParaRPr>
          </a:p>
          <a:p>
            <a:pPr marL="1962150" lvl="0" indent="-196215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zh-TW" altLang="en-US" sz="8000" b="1" dirty="0" smtClean="0">
                <a:latin typeface="標楷體" pitchFamily="65" charset="-120"/>
                <a:ea typeface="標楷體" pitchFamily="65" charset="-120"/>
              </a:rPr>
              <a:t>系統特色</a:t>
            </a:r>
          </a:p>
          <a:p>
            <a:pPr marL="3189288" lvl="1" indent="-171450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–"/>
              <a:defRPr/>
            </a:pPr>
            <a:r>
              <a:rPr lang="en-US" altLang="zh-TW" sz="8000" dirty="0" smtClean="0">
                <a:latin typeface="標楷體" pitchFamily="65" charset="-120"/>
                <a:ea typeface="標楷體" pitchFamily="65" charset="-120"/>
              </a:rPr>
              <a:t>(1)</a:t>
            </a:r>
          </a:p>
          <a:p>
            <a:pPr marL="3189288" lvl="1" indent="-171450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–"/>
              <a:defRPr/>
            </a:pPr>
            <a:r>
              <a:rPr lang="en-US" altLang="zh-TW" sz="8000" dirty="0" smtClean="0">
                <a:latin typeface="標楷體" pitchFamily="65" charset="-120"/>
                <a:ea typeface="標楷體" pitchFamily="65" charset="-120"/>
              </a:rPr>
              <a:t>(2)</a:t>
            </a:r>
          </a:p>
          <a:p>
            <a:pPr marL="1962150" lvl="0" indent="-196215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AutoNum type="arabicPeriod" startAt="2"/>
              <a:defRPr/>
            </a:pPr>
            <a:endParaRPr lang="en-US" altLang="zh-TW" sz="8000" dirty="0" smtClean="0">
              <a:latin typeface="標楷體" pitchFamily="65" charset="-120"/>
              <a:ea typeface="標楷體" pitchFamily="65" charset="-120"/>
            </a:endParaRPr>
          </a:p>
          <a:p>
            <a:pPr marL="1962150" lvl="0" indent="-196215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AutoNum type="arabicPeriod" startAt="2"/>
              <a:defRPr/>
            </a:pPr>
            <a:endParaRPr lang="en-US" altLang="zh-TW" sz="8000" dirty="0" smtClean="0">
              <a:latin typeface="標楷體" pitchFamily="65" charset="-120"/>
              <a:ea typeface="標楷體" pitchFamily="65" charset="-120"/>
            </a:endParaRPr>
          </a:p>
          <a:p>
            <a:pPr marL="1962150" lvl="0" indent="-196215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zh-TW" altLang="en-US" sz="8000" b="1" dirty="0" smtClean="0">
                <a:latin typeface="標楷體" pitchFamily="65" charset="-120"/>
                <a:ea typeface="標楷體" pitchFamily="65" charset="-120"/>
              </a:rPr>
              <a:t>可應用之領域</a:t>
            </a:r>
          </a:p>
          <a:p>
            <a:pPr marL="3189288" lvl="1" indent="-171450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altLang="zh-TW" sz="8000" dirty="0" smtClean="0">
                <a:latin typeface="標楷體" pitchFamily="65" charset="-120"/>
                <a:ea typeface="標楷體" pitchFamily="65" charset="-120"/>
              </a:rPr>
              <a:t>(1)</a:t>
            </a:r>
          </a:p>
          <a:p>
            <a:pPr marL="3189288" lvl="1" indent="-171450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altLang="zh-TW" sz="8000" dirty="0" smtClean="0">
                <a:latin typeface="標楷體" pitchFamily="65" charset="-120"/>
                <a:ea typeface="標楷體" pitchFamily="65" charset="-120"/>
              </a:rPr>
              <a:t>(2)</a:t>
            </a:r>
          </a:p>
          <a:p>
            <a:pPr marL="3189288" lvl="1" indent="-1714500" defTabSz="2951747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en-US" altLang="zh-TW" sz="82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863537" y="2113919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7709138" y="16710036"/>
            <a:ext cx="1877437" cy="123587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1000" b="1" dirty="0" smtClean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電腦與通訊學系</a:t>
            </a:r>
            <a:endParaRPr lang="zh-TW" altLang="en-US" sz="11000" b="1" dirty="0">
              <a:solidFill>
                <a:schemeClr val="accent3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56</Template>
  <TotalTime>35</TotalTime>
  <Words>49</Words>
  <Application>Microsoft Office PowerPoint</Application>
  <PresentationFormat>自訂</PresentationFormat>
  <Paragraphs>19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56</vt:lpstr>
      <vt:lpstr>國立屏東大學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User</dc:creator>
  <cp:lastModifiedBy>User</cp:lastModifiedBy>
  <cp:revision>7</cp:revision>
  <dcterms:created xsi:type="dcterms:W3CDTF">2015-11-12T03:24:15Z</dcterms:created>
  <dcterms:modified xsi:type="dcterms:W3CDTF">2015-11-16T03:54:48Z</dcterms:modified>
</cp:coreProperties>
</file>