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21386800" cy="30276800"/>
  <p:notesSz cx="20713700" cy="29606875"/>
  <p:defaultTextStyle>
    <a:defPPr>
      <a:defRPr lang="zh-CN"/>
    </a:defPPr>
    <a:lvl1pPr marL="0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79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18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55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94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34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73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5FF"/>
    <a:srgbClr val="740000"/>
    <a:srgbClr val="FFFFFF"/>
    <a:srgbClr val="FF66CC"/>
    <a:srgbClr val="CCECFF"/>
    <a:srgbClr val="F25454"/>
    <a:srgbClr val="F89B4E"/>
    <a:srgbClr val="413254"/>
    <a:srgbClr val="4D1D03"/>
    <a:srgbClr val="8A180C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04" autoAdjust="0"/>
  </p:normalViewPr>
  <p:slideViewPr>
    <p:cSldViewPr>
      <p:cViewPr>
        <p:scale>
          <a:sx n="15" d="100"/>
          <a:sy n="15" d="100"/>
        </p:scale>
        <p:origin x="-2430" y="-900"/>
      </p:cViewPr>
      <p:guideLst>
        <p:guide orient="horz" pos="9536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/>
          <a:lstStyle>
            <a:lvl1pPr algn="l">
              <a:defRPr sz="36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11730670" y="0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/>
          <a:lstStyle>
            <a:lvl1pPr algn="r">
              <a:defRPr sz="3600"/>
            </a:lvl1pPr>
          </a:lstStyle>
          <a:p>
            <a:fld id="{B95C21F4-6F52-4195-888C-4E7BFAAE1423}" type="datetimeFigureOut">
              <a:rPr lang="zh-TW" altLang="en-US" smtClean="0"/>
              <a:pPr/>
              <a:t>2015/11/16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28120377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 anchor="b"/>
          <a:lstStyle>
            <a:lvl1pPr algn="l">
              <a:defRPr sz="36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11730670" y="28120377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 anchor="b"/>
          <a:lstStyle>
            <a:lvl1pPr algn="r">
              <a:defRPr sz="3600"/>
            </a:lvl1pPr>
          </a:lstStyle>
          <a:p>
            <a:fld id="{01E396E8-0B35-40EF-8C3A-20119D1C3F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/>
          <a:lstStyle>
            <a:lvl1pPr algn="l">
              <a:defRPr sz="36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11730670" y="0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/>
          <a:lstStyle>
            <a:lvl1pPr algn="r">
              <a:defRPr sz="3600"/>
            </a:lvl1pPr>
          </a:lstStyle>
          <a:p>
            <a:fld id="{7E0DCDE6-78DF-4568-9D5F-C27AA15D9C63}" type="datetimeFigureOut">
              <a:rPr lang="zh-TW" altLang="en-US" smtClean="0"/>
              <a:pPr/>
              <a:t>2015/11/16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435725" y="2220913"/>
            <a:ext cx="7842250" cy="1110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75097" tIns="137549" rIns="275097" bIns="13754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2070404" y="14064925"/>
            <a:ext cx="16572895" cy="13321674"/>
          </a:xfrm>
          <a:prstGeom prst="rect">
            <a:avLst/>
          </a:prstGeom>
        </p:spPr>
        <p:txBody>
          <a:bodyPr vert="horz" lIns="275097" tIns="137549" rIns="275097" bIns="13754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28120377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 anchor="b"/>
          <a:lstStyle>
            <a:lvl1pPr algn="l">
              <a:defRPr sz="36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11730670" y="28120377"/>
            <a:ext cx="8978194" cy="1481765"/>
          </a:xfrm>
          <a:prstGeom prst="rect">
            <a:avLst/>
          </a:prstGeom>
        </p:spPr>
        <p:txBody>
          <a:bodyPr vert="horz" lIns="275097" tIns="137549" rIns="275097" bIns="137549" rtlCol="0" anchor="b"/>
          <a:lstStyle>
            <a:lvl1pPr algn="r">
              <a:defRPr sz="3600"/>
            </a:lvl1pPr>
          </a:lstStyle>
          <a:p>
            <a:fld id="{E9BAB14E-3B9E-46FD-A750-8FA2D2030C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79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18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55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94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34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73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5434"/>
            <a:ext cx="18178780" cy="64898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6854"/>
            <a:ext cx="14970760" cy="77374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6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430" y="1212483"/>
            <a:ext cx="4812030" cy="2583339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340" y="1212483"/>
            <a:ext cx="14079643" cy="258333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5654"/>
            <a:ext cx="18178780" cy="601330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2606"/>
            <a:ext cx="18178780" cy="662304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8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74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6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4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36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11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698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340" y="7064593"/>
            <a:ext cx="9445837" cy="1998128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1623" y="7064593"/>
            <a:ext cx="9445837" cy="1998128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239"/>
            <a:ext cx="9449551" cy="282443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73" indent="0">
              <a:buNone/>
              <a:defRPr sz="6500" b="1"/>
            </a:lvl2pPr>
            <a:lvl3pPr marL="2951747" indent="0">
              <a:buNone/>
              <a:defRPr sz="5800" b="1"/>
            </a:lvl3pPr>
            <a:lvl4pPr marL="4427620" indent="0">
              <a:buNone/>
              <a:defRPr sz="5200" b="1"/>
            </a:lvl4pPr>
            <a:lvl5pPr marL="5903493" indent="0">
              <a:buNone/>
              <a:defRPr sz="5200" b="1"/>
            </a:lvl5pPr>
            <a:lvl6pPr marL="7379366" indent="0">
              <a:buNone/>
              <a:defRPr sz="5200" b="1"/>
            </a:lvl6pPr>
            <a:lvl7pPr marL="8855240" indent="0">
              <a:buNone/>
              <a:defRPr sz="5200" b="1"/>
            </a:lvl7pPr>
            <a:lvl8pPr marL="10331110" indent="0">
              <a:buNone/>
              <a:defRPr sz="5200" b="1"/>
            </a:lvl8pPr>
            <a:lvl9pPr marL="11806986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1670"/>
            <a:ext cx="9449551" cy="1744420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201" y="6777239"/>
            <a:ext cx="9453263" cy="282443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73" indent="0">
              <a:buNone/>
              <a:defRPr sz="6500" b="1"/>
            </a:lvl2pPr>
            <a:lvl3pPr marL="2951747" indent="0">
              <a:buNone/>
              <a:defRPr sz="5800" b="1"/>
            </a:lvl3pPr>
            <a:lvl4pPr marL="4427620" indent="0">
              <a:buNone/>
              <a:defRPr sz="5200" b="1"/>
            </a:lvl4pPr>
            <a:lvl5pPr marL="5903493" indent="0">
              <a:buNone/>
              <a:defRPr sz="5200" b="1"/>
            </a:lvl5pPr>
            <a:lvl6pPr marL="7379366" indent="0">
              <a:buNone/>
              <a:defRPr sz="5200" b="1"/>
            </a:lvl6pPr>
            <a:lvl7pPr marL="8855240" indent="0">
              <a:buNone/>
              <a:defRPr sz="5200" b="1"/>
            </a:lvl7pPr>
            <a:lvl8pPr marL="10331110" indent="0">
              <a:buNone/>
              <a:defRPr sz="5200" b="1"/>
            </a:lvl8pPr>
            <a:lvl9pPr marL="11806986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201" y="9601670"/>
            <a:ext cx="9453263" cy="1744420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465"/>
            <a:ext cx="7036110" cy="513023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467"/>
            <a:ext cx="11955815" cy="2584041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5703"/>
            <a:ext cx="7036110" cy="20710174"/>
          </a:xfrm>
        </p:spPr>
        <p:txBody>
          <a:bodyPr/>
          <a:lstStyle>
            <a:lvl1pPr marL="0" indent="0">
              <a:buNone/>
              <a:defRPr sz="4500"/>
            </a:lvl1pPr>
            <a:lvl2pPr marL="1475873" indent="0">
              <a:buNone/>
              <a:defRPr sz="3900"/>
            </a:lvl2pPr>
            <a:lvl3pPr marL="2951747" indent="0">
              <a:buNone/>
              <a:defRPr sz="3200"/>
            </a:lvl3pPr>
            <a:lvl4pPr marL="4427620" indent="0">
              <a:buNone/>
              <a:defRPr sz="2900"/>
            </a:lvl4pPr>
            <a:lvl5pPr marL="5903493" indent="0">
              <a:buNone/>
              <a:defRPr sz="2900"/>
            </a:lvl5pPr>
            <a:lvl6pPr marL="7379366" indent="0">
              <a:buNone/>
              <a:defRPr sz="2900"/>
            </a:lvl6pPr>
            <a:lvl7pPr marL="8855240" indent="0">
              <a:buNone/>
              <a:defRPr sz="2900"/>
            </a:lvl7pPr>
            <a:lvl8pPr marL="10331110" indent="0">
              <a:buNone/>
              <a:defRPr sz="2900"/>
            </a:lvl8pPr>
            <a:lvl9pPr marL="11806986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3760"/>
            <a:ext cx="12832080" cy="250204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288"/>
            <a:ext cx="12832080" cy="18166080"/>
          </a:xfrm>
        </p:spPr>
        <p:txBody>
          <a:bodyPr/>
          <a:lstStyle>
            <a:lvl1pPr marL="0" indent="0">
              <a:buNone/>
              <a:defRPr sz="10300"/>
            </a:lvl1pPr>
            <a:lvl2pPr marL="1475873" indent="0">
              <a:buNone/>
              <a:defRPr sz="9000"/>
            </a:lvl2pPr>
            <a:lvl3pPr marL="2951747" indent="0">
              <a:buNone/>
              <a:defRPr sz="7700"/>
            </a:lvl3pPr>
            <a:lvl4pPr marL="4427620" indent="0">
              <a:buNone/>
              <a:defRPr sz="6500"/>
            </a:lvl4pPr>
            <a:lvl5pPr marL="5903493" indent="0">
              <a:buNone/>
              <a:defRPr sz="6500"/>
            </a:lvl5pPr>
            <a:lvl6pPr marL="7379366" indent="0">
              <a:buNone/>
              <a:defRPr sz="6500"/>
            </a:lvl6pPr>
            <a:lvl7pPr marL="8855240" indent="0">
              <a:buNone/>
              <a:defRPr sz="6500"/>
            </a:lvl7pPr>
            <a:lvl8pPr marL="10331110" indent="0">
              <a:buNone/>
              <a:defRPr sz="6500"/>
            </a:lvl8pPr>
            <a:lvl9pPr marL="11806986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5803"/>
            <a:ext cx="12832080" cy="3553317"/>
          </a:xfrm>
        </p:spPr>
        <p:txBody>
          <a:bodyPr/>
          <a:lstStyle>
            <a:lvl1pPr marL="0" indent="0">
              <a:buNone/>
              <a:defRPr sz="4500"/>
            </a:lvl1pPr>
            <a:lvl2pPr marL="1475873" indent="0">
              <a:buNone/>
              <a:defRPr sz="3900"/>
            </a:lvl2pPr>
            <a:lvl3pPr marL="2951747" indent="0">
              <a:buNone/>
              <a:defRPr sz="3200"/>
            </a:lvl3pPr>
            <a:lvl4pPr marL="4427620" indent="0">
              <a:buNone/>
              <a:defRPr sz="2900"/>
            </a:lvl4pPr>
            <a:lvl5pPr marL="5903493" indent="0">
              <a:buNone/>
              <a:defRPr sz="2900"/>
            </a:lvl5pPr>
            <a:lvl6pPr marL="7379366" indent="0">
              <a:buNone/>
              <a:defRPr sz="2900"/>
            </a:lvl6pPr>
            <a:lvl7pPr marL="8855240" indent="0">
              <a:buNone/>
              <a:defRPr sz="2900"/>
            </a:lvl7pPr>
            <a:lvl8pPr marL="10331110" indent="0">
              <a:buNone/>
              <a:defRPr sz="2900"/>
            </a:lvl8pPr>
            <a:lvl9pPr marL="11806986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476"/>
            <a:ext cx="19248120" cy="5046133"/>
          </a:xfrm>
          <a:prstGeom prst="rect">
            <a:avLst/>
          </a:prstGeom>
        </p:spPr>
        <p:txBody>
          <a:bodyPr vert="horz" lIns="295175" tIns="147588" rIns="295175" bIns="14758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4593"/>
            <a:ext cx="19248120" cy="19981289"/>
          </a:xfrm>
          <a:prstGeom prst="rect">
            <a:avLst/>
          </a:prstGeom>
        </p:spPr>
        <p:txBody>
          <a:bodyPr vert="horz" lIns="295175" tIns="147588" rIns="295175" bIns="14758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2115"/>
            <a:ext cx="4990253" cy="1611959"/>
          </a:xfrm>
          <a:prstGeom prst="rect">
            <a:avLst/>
          </a:prstGeom>
        </p:spPr>
        <p:txBody>
          <a:bodyPr vert="horz" lIns="295175" tIns="147588" rIns="295175" bIns="147588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ABE9-0A68-4FC2-84A1-A94E2C6093BF}" type="datetimeFigureOut">
              <a:rPr lang="zh-CN" altLang="en-US" smtClean="0"/>
              <a:pPr/>
              <a:t>2015-11-16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2115"/>
            <a:ext cx="6772487" cy="1611959"/>
          </a:xfrm>
          <a:prstGeom prst="rect">
            <a:avLst/>
          </a:prstGeom>
        </p:spPr>
        <p:txBody>
          <a:bodyPr vert="horz" lIns="295175" tIns="147588" rIns="295175" bIns="147588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2115"/>
            <a:ext cx="4990253" cy="1611959"/>
          </a:xfrm>
          <a:prstGeom prst="rect">
            <a:avLst/>
          </a:prstGeom>
        </p:spPr>
        <p:txBody>
          <a:bodyPr vert="horz" lIns="295175" tIns="147588" rIns="295175" bIns="147588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951747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904" indent="-1106904" algn="l" defTabSz="295174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294" indent="-922421" algn="l" defTabSz="2951747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685" indent="-737935" algn="l" defTabSz="295174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555" indent="-737935" algn="l" defTabSz="2951747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428" indent="-737935" algn="l" defTabSz="2951747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301" indent="-737935" algn="l" defTabSz="295174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175" indent="-737935" algn="l" defTabSz="295174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048" indent="-737935" algn="l" defTabSz="295174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4921" indent="-737935" algn="l" defTabSz="295174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873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747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620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493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366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240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110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6986" algn="l" defTabSz="295174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8" descr="http://image.zcool.com.cn/2011/11/18/52/1320910410687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35023" t="13603" r="26657" b="32148"/>
          <a:stretch>
            <a:fillRect/>
          </a:stretch>
        </p:blipFill>
        <p:spPr bwMode="auto">
          <a:xfrm>
            <a:off x="0" y="0"/>
            <a:ext cx="21386800" cy="302768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52640" y="161182"/>
            <a:ext cx="17210088" cy="44640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29517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[</a:t>
            </a:r>
            <a:r>
              <a:rPr kumimoji="0" lang="zh-TW" altLang="en-US" sz="1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請在此</a:t>
            </a:r>
            <a:r>
              <a:rPr kumimoji="0" lang="zh-TW" altLang="en-US" sz="1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輸入實驗式名稱</a:t>
            </a:r>
            <a:r>
              <a:rPr kumimoji="0" lang="en-US" altLang="zh-TW" sz="1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]</a:t>
            </a:r>
            <a:r>
              <a:rPr kumimoji="0" lang="en-US" altLang="zh-TW" sz="1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kumimoji="0" lang="en-US" altLang="zh-TW" sz="1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kumimoji="0" lang="zh-TW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專題指導教授：</a:t>
            </a:r>
            <a:r>
              <a:rPr kumimoji="0" lang="en-US" altLang="zh-TW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XXX</a:t>
            </a:r>
            <a:r>
              <a:rPr kumimoji="0" lang="zh-TW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教授</a:t>
            </a:r>
            <a:br>
              <a:rPr kumimoji="0" lang="zh-TW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</a:br>
            <a:endParaRPr kumimoji="0" lang="en-US" altLang="zh-TW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44728" y="5274790"/>
            <a:ext cx="16095663" cy="25633362"/>
          </a:xfrm>
          <a:prstGeom prst="rect">
            <a:avLst/>
          </a:prstGeom>
        </p:spPr>
        <p:txBody>
          <a:bodyPr/>
          <a:lstStyle/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zh-TW" altLang="en-US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實驗室</a:t>
            </a:r>
            <a:r>
              <a:rPr kumimoji="0" lang="en-US" altLang="zh-TW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研究</a:t>
            </a:r>
            <a:r>
              <a:rPr kumimoji="0" lang="en-US" altLang="zh-TW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簡介</a:t>
            </a:r>
            <a:endParaRPr kumimoji="0" lang="zh-TW" altLang="en-US" sz="9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9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     </a:t>
            </a:r>
            <a:endParaRPr kumimoji="0" lang="en-US" altLang="zh-TW" sz="9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8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8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zh-TW" altLang="en-US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研究方法與工具</a:t>
            </a:r>
          </a:p>
          <a:p>
            <a:pPr marL="3189288" marR="0" lvl="1" indent="-171450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zh-TW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marR="0" lvl="1" indent="-171450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zh-TW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US" altLang="zh-TW" sz="9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US" altLang="zh-TW" sz="9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zh-TW" altLang="en-US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系統特色</a:t>
            </a:r>
          </a:p>
          <a:p>
            <a:pPr marL="3189288" marR="0" lvl="1" indent="-171450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marR="0" lvl="1" indent="-171450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US" altLang="zh-TW" sz="9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US" altLang="zh-TW" sz="9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1962150" marR="0" lvl="0" indent="-196215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zh-TW" altLang="en-US" sz="9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可應用之領域</a:t>
            </a:r>
          </a:p>
          <a:p>
            <a:pPr marL="3189288" marR="0" lvl="1" indent="-171450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marR="0" lvl="1" indent="-171450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3189288" marR="0" lvl="1" indent="-1714500" algn="l" defTabSz="2951747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TW" sz="8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4248" y="0"/>
            <a:ext cx="3408827" cy="302768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  <a:alpha val="40000"/>
                </a:srgbClr>
              </a:gs>
              <a:gs pos="50000">
                <a:srgbClr val="00B0F0">
                  <a:tint val="44500"/>
                  <a:satMod val="160000"/>
                  <a:alpha val="58000"/>
                </a:srgbClr>
              </a:gs>
              <a:gs pos="100000">
                <a:srgbClr val="00B0F0">
                  <a:tint val="23500"/>
                  <a:satMod val="160000"/>
                  <a:alpha val="71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050747" y="16578560"/>
            <a:ext cx="2369855" cy="13698240"/>
          </a:xfrm>
          <a:prstGeom prst="rect">
            <a:avLst/>
          </a:prstGeom>
          <a:noFill/>
        </p:spPr>
        <p:txBody>
          <a:bodyPr vert="eaVert" wrap="square" lIns="91428" tIns="45712" rIns="91428" bIns="45712" rtlCol="0">
            <a:spAutoFit/>
          </a:bodyPr>
          <a:lstStyle/>
          <a:p>
            <a:r>
              <a:rPr lang="zh-TW" altLang="en-US" sz="14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標楷體" pitchFamily="65" charset="-120"/>
                <a:ea typeface="標楷體" pitchFamily="65" charset="-120"/>
              </a:rPr>
              <a:t>電腦與通訊學系</a:t>
            </a:r>
            <a:endParaRPr lang="zh-TW" altLang="en-US" sz="14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349495" y="1168848"/>
            <a:ext cx="1431137" cy="15049672"/>
          </a:xfrm>
          <a:prstGeom prst="rect">
            <a:avLst/>
          </a:prstGeom>
          <a:noFill/>
        </p:spPr>
        <p:txBody>
          <a:bodyPr vert="eaVert" wrap="square" lIns="91428" tIns="45712" rIns="91428" bIns="45712" rtlCol="0">
            <a:spAutoFit/>
          </a:bodyPr>
          <a:lstStyle/>
          <a:p>
            <a:r>
              <a:rPr lang="en-US" altLang="zh-TW" sz="8100" dirty="0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National </a:t>
            </a:r>
            <a:r>
              <a:rPr lang="en-US" altLang="zh-TW" sz="8100" dirty="0" err="1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Pingtung</a:t>
            </a:r>
            <a:r>
              <a:rPr lang="en-US" altLang="zh-TW" sz="8100" dirty="0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 University</a:t>
            </a:r>
            <a:endParaRPr lang="zh-TW" altLang="en-US" sz="8100" dirty="0">
              <a:solidFill>
                <a:schemeClr val="accent4">
                  <a:lumMod val="75000"/>
                </a:schemeClr>
              </a:solidFill>
              <a:latin typeface="Eras Demi ITC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8524" y="759154"/>
            <a:ext cx="2970020" cy="14019206"/>
          </a:xfrm>
          <a:prstGeom prst="rect">
            <a:avLst/>
          </a:prstGeom>
          <a:noFill/>
        </p:spPr>
        <p:txBody>
          <a:bodyPr vert="eaVert" wrap="none" lIns="91428" tIns="45712" rIns="91428" bIns="45712" rtlCol="0">
            <a:spAutoFit/>
          </a:bodyPr>
          <a:lstStyle/>
          <a:p>
            <a:r>
              <a:rPr lang="zh-TW" altLang="en-US" sz="18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lumMod val="40000"/>
                      <a:lumOff val="60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國立屏東大學</a:t>
            </a:r>
            <a:endParaRPr lang="zh-TW" altLang="en-US" sz="181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lumMod val="40000"/>
                    <a:lumOff val="60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</TotalTime>
  <Words>53</Words>
  <Application>Microsoft Office PowerPoint</Application>
  <PresentationFormat>自訂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zhang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Dev6</dc:creator>
  <cp:lastModifiedBy>User</cp:lastModifiedBy>
  <cp:revision>194</cp:revision>
  <dcterms:created xsi:type="dcterms:W3CDTF">2011-07-04T07:01:15Z</dcterms:created>
  <dcterms:modified xsi:type="dcterms:W3CDTF">2015-11-16T03:49:05Z</dcterms:modified>
</cp:coreProperties>
</file>