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9586575" cy="30276800"/>
  <p:notesSz cx="6858000" cy="9144000"/>
  <p:defaultTextStyle>
    <a:defPPr>
      <a:defRPr lang="en-US"/>
    </a:defPPr>
    <a:lvl1pPr marL="0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1pPr>
    <a:lvl2pPr marL="1595628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2pPr>
    <a:lvl3pPr marL="3191256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3pPr>
    <a:lvl4pPr marL="4786884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4pPr>
    <a:lvl5pPr marL="6382512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5pPr>
    <a:lvl6pPr marL="7978140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6pPr>
    <a:lvl7pPr marL="9573768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7pPr>
    <a:lvl8pPr marL="11169396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8pPr>
    <a:lvl9pPr marL="12765024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5" d="100"/>
          <a:sy n="15" d="100"/>
        </p:scale>
        <p:origin x="-1626" y="-162"/>
      </p:cViewPr>
      <p:guideLst>
        <p:guide orient="horz" pos="9536"/>
        <p:guide pos="61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8997" y="5389410"/>
            <a:ext cx="16648589" cy="403748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37986" y="8579155"/>
            <a:ext cx="13710603" cy="2967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95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91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8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82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78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73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169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765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C82-F1AD-461C-BA86-083A314B65AE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916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0572" y="1212479"/>
            <a:ext cx="14366676" cy="5046133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40572" y="7064595"/>
            <a:ext cx="14366676" cy="1998128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C82-F1AD-461C-BA86-083A314B65AE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2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9329" y="4117797"/>
            <a:ext cx="17627918" cy="504613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9329" y="9204227"/>
            <a:ext cx="17627918" cy="1784165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C82-F1AD-461C-BA86-083A314B65AE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7776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9329" y="1212479"/>
            <a:ext cx="17627918" cy="5046133"/>
          </a:xfrm>
          <a:prstGeom prst="rect">
            <a:avLst/>
          </a:prstGeom>
        </p:spPr>
        <p:txBody>
          <a:bodyPr vert="horz" lIns="319126" tIns="159563" rIns="319126" bIns="15956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329" y="7064595"/>
            <a:ext cx="17627918" cy="19981287"/>
          </a:xfrm>
          <a:prstGeom prst="rect">
            <a:avLst/>
          </a:prstGeom>
        </p:spPr>
        <p:txBody>
          <a:bodyPr vert="horz" lIns="319126" tIns="159563" rIns="319126" bIns="15956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329" y="28062111"/>
            <a:ext cx="4570201" cy="1611961"/>
          </a:xfrm>
          <a:prstGeom prst="rect">
            <a:avLst/>
          </a:prstGeom>
        </p:spPr>
        <p:txBody>
          <a:bodyPr vert="horz" lIns="319126" tIns="159563" rIns="319126" bIns="159563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6C82-F1AD-461C-BA86-083A314B65AE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92084" y="28062111"/>
            <a:ext cx="6202415" cy="1611961"/>
          </a:xfrm>
          <a:prstGeom prst="rect">
            <a:avLst/>
          </a:prstGeom>
        </p:spPr>
        <p:txBody>
          <a:bodyPr vert="horz" lIns="319126" tIns="159563" rIns="319126" bIns="159563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37045" y="28062111"/>
            <a:ext cx="4570201" cy="1611961"/>
          </a:xfrm>
          <a:prstGeom prst="rect">
            <a:avLst/>
          </a:prstGeom>
        </p:spPr>
        <p:txBody>
          <a:bodyPr vert="horz" lIns="319126" tIns="159563" rIns="319126" bIns="159563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62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3191256" rtl="0" eaLnBrk="1" latinLnBrk="0" hangingPunct="1">
        <a:spcBef>
          <a:spcPct val="0"/>
        </a:spcBef>
        <a:buNone/>
        <a:defRPr sz="15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196721" indent="-1196721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92896" indent="-997268" algn="l" defTabSz="3191256" rtl="0" eaLnBrk="1" latinLnBrk="0" hangingPunct="1">
        <a:spcBef>
          <a:spcPct val="20000"/>
        </a:spcBef>
        <a:buFont typeface="Arial" panose="020B0604020202020204" pitchFamily="34" charset="0"/>
        <a:buChar char="–"/>
        <a:defRPr sz="9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989070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8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584698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180326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»"/>
        <a:defRPr sz="7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775954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371582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1967210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3562838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95628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191256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786884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382512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78140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573768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169396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765024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06413" y="5994336"/>
            <a:ext cx="17627918" cy="2119346"/>
          </a:xfrm>
        </p:spPr>
        <p:txBody>
          <a:bodyPr>
            <a:normAutofit/>
          </a:bodyPr>
          <a:lstStyle/>
          <a:p>
            <a:r>
              <a:rPr lang="zh-TW" altLang="en-US" sz="11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國立屏東大學  </a:t>
            </a:r>
            <a:r>
              <a:rPr lang="zh-TW" altLang="en-US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4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電腦與通訊學系</a:t>
            </a:r>
            <a:endParaRPr lang="zh-TW" altLang="en-US" sz="8000" b="1" dirty="0" smtClean="0">
              <a:ln w="900" cmpd="sng">
                <a:solidFill>
                  <a:schemeClr val="accent4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9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4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sz="3800" dirty="0">
              <a:solidFill>
                <a:schemeClr val="bg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0" y="9209046"/>
            <a:ext cx="14859104" cy="19788326"/>
          </a:xfrm>
          <a:prstGeom prst="rect">
            <a:avLst/>
          </a:prstGeom>
        </p:spPr>
        <p:txBody>
          <a:bodyPr vert="horz" lIns="319126" tIns="159563" rIns="319126" bIns="159563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62150" lvl="0" indent="-1962150" algn="l" defTabSz="2951747">
              <a:lnSpc>
                <a:spcPct val="80000"/>
              </a:lnSpc>
              <a:buFontTx/>
              <a:buAutoNum type="arabicPeriod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研究簡介</a:t>
            </a:r>
          </a:p>
          <a:p>
            <a:pPr marL="1962150" lvl="0" indent="-1962150" algn="l" defTabSz="2951747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zh-TW" altLang="en-US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本系統主要是發展</a:t>
            </a: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en-US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，利用</a:t>
            </a: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YYYY</a:t>
            </a:r>
            <a:r>
              <a:rPr lang="zh-TW" altLang="en-US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的設計，所開發出來的成果具有</a:t>
            </a: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ZZZZ</a:t>
            </a:r>
            <a:r>
              <a:rPr lang="zh-TW" altLang="en-US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的優點以及特色，可以應用在</a:t>
            </a: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AAAA</a:t>
            </a:r>
            <a:r>
              <a:rPr lang="zh-TW" altLang="en-US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以及</a:t>
            </a: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BBBB</a:t>
            </a:r>
            <a:r>
              <a:rPr lang="zh-TW" altLang="en-US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方面。</a:t>
            </a: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研究方法與工具</a:t>
            </a:r>
          </a:p>
          <a:p>
            <a:pPr marL="3189288" lvl="1" indent="-1714500" defTabSz="2951747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系統特色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–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–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可應用之領域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•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•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</a:p>
          <a:p>
            <a:endParaRPr lang="en-US" sz="4200" dirty="0">
              <a:solidFill>
                <a:schemeClr val="tx1">
                  <a:lumMod val="95000"/>
                  <a:lumOff val="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-1065289" y="7637410"/>
            <a:ext cx="17627918" cy="1831561"/>
          </a:xfrm>
          <a:prstGeom prst="rect">
            <a:avLst/>
          </a:prstGeom>
        </p:spPr>
        <p:txBody>
          <a:bodyPr vert="horz" lIns="319126" tIns="159563" rIns="319126" bIns="15956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altLang="zh-TW" sz="6000" dirty="0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National </a:t>
            </a:r>
            <a:r>
              <a:rPr lang="en-US" altLang="zh-TW" sz="6000" dirty="0" err="1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Pingtung</a:t>
            </a:r>
            <a:r>
              <a:rPr lang="en-US" altLang="zh-TW" sz="6000" dirty="0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 University</a:t>
            </a:r>
            <a:endParaRPr lang="zh-TW" altLang="en-US" sz="6000" dirty="0" smtClean="0">
              <a:solidFill>
                <a:schemeClr val="accent4">
                  <a:lumMod val="75000"/>
                </a:schemeClr>
              </a:solidFill>
              <a:latin typeface="Eras Demi ITC" pitchFamily="34" charset="0"/>
            </a:endParaRPr>
          </a:p>
          <a:p>
            <a:pPr fontAlgn="base"/>
            <a:endParaRPr lang="en-US" sz="6000" dirty="0" smtClean="0">
              <a:latin typeface="+mj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4322453" y="15603422"/>
            <a:ext cx="4924425" cy="16502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en-US" altLang="zh-TW" sz="11300" dirty="0" smtClean="0">
                <a:latin typeface="Times New Roman" pitchFamily="18" charset="0"/>
                <a:ea typeface="標楷體" pitchFamily="65" charset="-120"/>
              </a:rPr>
              <a:t>[</a:t>
            </a:r>
            <a:r>
              <a:rPr lang="zh-TW" altLang="en-US" sz="11300" dirty="0" smtClean="0">
                <a:latin typeface="Times New Roman" pitchFamily="18" charset="0"/>
                <a:ea typeface="標楷體" pitchFamily="65" charset="-120"/>
              </a:rPr>
              <a:t>請在此輸入專題題目</a:t>
            </a:r>
            <a:r>
              <a:rPr lang="en-US" altLang="zh-TW" sz="11300" dirty="0" smtClean="0">
                <a:latin typeface="Times New Roman" pitchFamily="18" charset="0"/>
                <a:ea typeface="標楷體" pitchFamily="65" charset="-120"/>
              </a:rPr>
              <a:t>]</a:t>
            </a:r>
            <a:br>
              <a:rPr lang="en-US" altLang="zh-TW" sz="11300" dirty="0" smtClean="0">
                <a:latin typeface="Times New Roman" pitchFamily="18" charset="0"/>
                <a:ea typeface="標楷體" pitchFamily="65" charset="-120"/>
              </a:rPr>
            </a:br>
            <a:r>
              <a:rPr lang="zh-TW" altLang="en-US" sz="6600" dirty="0" smtClean="0">
                <a:latin typeface="Times New Roman" pitchFamily="18" charset="0"/>
                <a:ea typeface="標楷體" pitchFamily="65" charset="-120"/>
              </a:rPr>
              <a:t>專題指導教授：</a:t>
            </a:r>
            <a:r>
              <a:rPr lang="en-US" altLang="zh-TW" sz="6600" dirty="0" smtClean="0">
                <a:latin typeface="Times New Roman" pitchFamily="18" charset="0"/>
                <a:ea typeface="標楷體" pitchFamily="65" charset="-120"/>
              </a:rPr>
              <a:t>XXX</a:t>
            </a:r>
            <a:r>
              <a:rPr lang="zh-TW" altLang="en-US" sz="6600" dirty="0" smtClean="0">
                <a:latin typeface="Times New Roman" pitchFamily="18" charset="0"/>
                <a:ea typeface="標楷體" pitchFamily="65" charset="-120"/>
              </a:rPr>
              <a:t>教授</a:t>
            </a:r>
            <a:br>
              <a:rPr lang="zh-TW" altLang="en-US" sz="6600" dirty="0" smtClean="0">
                <a:latin typeface="Times New Roman" pitchFamily="18" charset="0"/>
                <a:ea typeface="標楷體" pitchFamily="65" charset="-120"/>
              </a:rPr>
            </a:br>
            <a:r>
              <a:rPr lang="zh-TW" altLang="en-US" sz="6600" dirty="0" smtClean="0">
                <a:latin typeface="Times New Roman" pitchFamily="18" charset="0"/>
                <a:ea typeface="標楷體" pitchFamily="65" charset="-120"/>
              </a:rPr>
              <a:t>參與學生：</a:t>
            </a:r>
            <a:r>
              <a:rPr lang="en-US" altLang="zh-TW" sz="6600" dirty="0" smtClean="0">
                <a:latin typeface="Times New Roman" pitchFamily="18" charset="0"/>
                <a:ea typeface="標楷體" pitchFamily="65" charset="-120"/>
              </a:rPr>
              <a:t>AAA BBB CCC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551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243</Template>
  <TotalTime>10</TotalTime>
  <Words>80</Words>
  <Application>Microsoft Office PowerPoint</Application>
  <PresentationFormat>自訂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243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3</cp:revision>
  <dcterms:created xsi:type="dcterms:W3CDTF">2015-11-12T03:28:11Z</dcterms:created>
  <dcterms:modified xsi:type="dcterms:W3CDTF">2015-11-12T04:12:59Z</dcterms:modified>
</cp:coreProperties>
</file>