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9586575" cy="302768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4246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8492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2739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6985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7123176" algn="l" defTabSz="28492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8547811" algn="l" defTabSz="28492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9972446" algn="l" defTabSz="28492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1397082" algn="l" defTabSz="28492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886" autoAdjust="0"/>
    <p:restoredTop sz="94660"/>
  </p:normalViewPr>
  <p:slideViewPr>
    <p:cSldViewPr>
      <p:cViewPr>
        <p:scale>
          <a:sx n="16" d="100"/>
          <a:sy n="16" d="100"/>
        </p:scale>
        <p:origin x="-1680" y="-54"/>
      </p:cViewPr>
      <p:guideLst>
        <p:guide orient="horz" pos="9536"/>
        <p:guide pos="61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68993" y="23403854"/>
            <a:ext cx="16648589" cy="3189752"/>
          </a:xfrm>
        </p:spPr>
        <p:txBody>
          <a:bodyPr/>
          <a:lstStyle>
            <a:lvl1pPr>
              <a:defRPr sz="125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NAME OF PRESENTATION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37986" y="25740207"/>
            <a:ext cx="13710603" cy="2750076"/>
          </a:xfrm>
        </p:spPr>
        <p:txBody>
          <a:bodyPr/>
          <a:lstStyle>
            <a:lvl1pPr marL="0" indent="0" algn="ctr">
              <a:buNone/>
              <a:defRPr sz="8700">
                <a:solidFill>
                  <a:schemeClr val="tx1"/>
                </a:solidFill>
              </a:defRPr>
            </a:lvl1pPr>
            <a:lvl2pPr marL="142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4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9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3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47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9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9A10-5A77-4F96-B478-D24AA1DF4E9C}" type="datetimeFigureOut">
              <a:rPr lang="fr-FR"/>
              <a:pPr>
                <a:defRPr/>
              </a:pPr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E2D1F-0730-45C2-A23A-DEC924C310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2972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79329" y="1826816"/>
            <a:ext cx="17627918" cy="5046133"/>
          </a:xfrm>
        </p:spPr>
        <p:txBody>
          <a:bodyPr/>
          <a:lstStyle>
            <a:lvl1pPr>
              <a:defRPr sz="16800"/>
            </a:lvl1pPr>
          </a:lstStyle>
          <a:p>
            <a:r>
              <a:rPr lang="en-US" dirty="0" smtClean="0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979329" y="7826657"/>
            <a:ext cx="17627918" cy="1921922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7A96-B925-4207-99F0-ADBC130A150A}" type="datetimeFigureOut">
              <a:rPr lang="fr-FR"/>
              <a:pPr>
                <a:defRPr/>
              </a:pPr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930-7949-41C8-A1A2-5CDC63C34A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0221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6800"/>
            </a:lvl1pPr>
          </a:lstStyle>
          <a:p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7A96-B925-4207-99F0-ADBC130A150A}" type="datetimeFigureOut">
              <a:rPr lang="fr-FR"/>
              <a:pPr>
                <a:defRPr/>
              </a:pPr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930-7949-41C8-A1A2-5CDC63C34A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7601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20265" y="1212476"/>
            <a:ext cx="13286981" cy="5046133"/>
          </a:xfrm>
        </p:spPr>
        <p:txBody>
          <a:bodyPr/>
          <a:lstStyle>
            <a:lvl1pPr algn="l">
              <a:defRPr sz="16800"/>
            </a:lvl1pPr>
          </a:lstStyle>
          <a:p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320265" y="7064592"/>
            <a:ext cx="13286981" cy="19981287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7A96-B925-4207-99F0-ADBC130A150A}" type="datetimeFigureOut">
              <a:rPr lang="fr-FR"/>
              <a:pPr>
                <a:defRPr/>
              </a:pPr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930-7949-41C8-A1A2-5CDC63C34A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5842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79329" y="1212476"/>
            <a:ext cx="17627918" cy="504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4927" tIns="142464" rIns="284927" bIns="1424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79329" y="7064592"/>
            <a:ext cx="17627918" cy="199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4927" tIns="142464" rIns="284927" bIns="142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9329" y="28062112"/>
            <a:ext cx="4570201" cy="1611958"/>
          </a:xfrm>
          <a:prstGeom prst="rect">
            <a:avLst/>
          </a:prstGeom>
        </p:spPr>
        <p:txBody>
          <a:bodyPr vert="horz" lIns="284927" tIns="142464" rIns="284927" bIns="14246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52C2A-E705-4DF5-9D39-7EF57A813C16}" type="datetimeFigureOut">
              <a:rPr lang="fr-FR"/>
              <a:pPr>
                <a:defRPr/>
              </a:pPr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692080" y="28062112"/>
            <a:ext cx="6202415" cy="1611958"/>
          </a:xfrm>
          <a:prstGeom prst="rect">
            <a:avLst/>
          </a:prstGeom>
        </p:spPr>
        <p:txBody>
          <a:bodyPr vert="horz" lIns="284927" tIns="142464" rIns="284927" bIns="14246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4037045" y="28062112"/>
            <a:ext cx="4570201" cy="1611958"/>
          </a:xfrm>
          <a:prstGeom prst="rect">
            <a:avLst/>
          </a:prstGeom>
        </p:spPr>
        <p:txBody>
          <a:bodyPr vert="horz" lIns="284927" tIns="142464" rIns="284927" bIns="14246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E3C8D2-4EF7-471D-BD42-009874F5AD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5pPr>
      <a:lvl6pPr marL="1424635"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6pPr>
      <a:lvl7pPr marL="2849270"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7pPr>
      <a:lvl8pPr marL="4273906"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8pPr>
      <a:lvl9pPr marL="5698541"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9pPr>
    </p:titleStyle>
    <p:bodyStyle>
      <a:lvl1pPr marL="1068476" indent="-106847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15032" indent="-89039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61588" indent="-712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86223" indent="-712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410858" indent="-712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5494" indent="-712318" algn="l" defTabSz="284927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60129" indent="-712318" algn="l" defTabSz="284927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84764" indent="-712318" algn="l" defTabSz="284927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399" indent="-712318" algn="l" defTabSz="284927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24635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49270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73906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98541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123176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47811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72446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97082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-1649530"/>
            <a:ext cx="2763036" cy="20815446"/>
          </a:xfrm>
        </p:spPr>
        <p:txBody>
          <a:bodyPr/>
          <a:lstStyle/>
          <a:p>
            <a:pPr algn="l"/>
            <a:r>
              <a:rPr lang="zh-TW" alt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國立屏東大學</a:t>
            </a:r>
            <a:r>
              <a:rPr lang="zh-TW" altLang="en-US" sz="299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9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</a:br>
            <a:endParaRPr lang="en-US" altLang="en-US" sz="11200" dirty="0" smtClean="0"/>
          </a:p>
        </p:txBody>
      </p:sp>
      <p:sp>
        <p:nvSpPr>
          <p:cNvPr id="18" name="文字方塊 17"/>
          <p:cNvSpPr txBox="1"/>
          <p:nvPr/>
        </p:nvSpPr>
        <p:spPr>
          <a:xfrm>
            <a:off x="378366" y="492369"/>
            <a:ext cx="3653185" cy="19884638"/>
          </a:xfrm>
          <a:prstGeom prst="rect">
            <a:avLst/>
          </a:prstGeom>
          <a:noFill/>
        </p:spPr>
        <p:txBody>
          <a:bodyPr vert="eaVert" wrap="square" lIns="284927" tIns="142464" rIns="284927" bIns="142464" rtlCol="0">
            <a:spAutoFit/>
          </a:bodyPr>
          <a:lstStyle/>
          <a:p>
            <a:r>
              <a:rPr lang="en-US" altLang="zh-TW" sz="10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altLang="zh-TW" sz="10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Pingtung</a:t>
            </a:r>
            <a:r>
              <a:rPr lang="en-US" altLang="zh-TW" sz="10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endParaRPr lang="zh-TW" altLang="en-US" sz="10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10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380312" y="60961"/>
            <a:ext cx="15153315" cy="4473472"/>
          </a:xfrm>
          <a:prstGeom prst="rect">
            <a:avLst/>
          </a:prstGeom>
          <a:noFill/>
        </p:spPr>
        <p:txBody>
          <a:bodyPr wrap="square" lIns="284927" tIns="142464" rIns="284927" bIns="142464" rtlCol="0">
            <a:spAutoFit/>
          </a:bodyPr>
          <a:lstStyle/>
          <a:p>
            <a:pPr lvl="0" algn="ctr"/>
            <a:r>
              <a:rPr lang="en-US" altLang="zh-TW" sz="11000" dirty="0" smtClean="0">
                <a:latin typeface="標楷體" pitchFamily="65" charset="-120"/>
                <a:ea typeface="標楷體" pitchFamily="65" charset="-120"/>
              </a:rPr>
              <a:t>[</a:t>
            </a:r>
            <a:r>
              <a:rPr lang="zh-TW" altLang="en-US" sz="11000" dirty="0" smtClean="0">
                <a:latin typeface="標楷體" pitchFamily="65" charset="-120"/>
                <a:ea typeface="標楷體" pitchFamily="65" charset="-120"/>
              </a:rPr>
              <a:t>請在此輸入專題題目</a:t>
            </a:r>
            <a:r>
              <a:rPr lang="en-US" altLang="zh-TW" sz="11000" dirty="0" smtClean="0">
                <a:latin typeface="標楷體" pitchFamily="65" charset="-120"/>
                <a:ea typeface="標楷體" pitchFamily="65" charset="-120"/>
              </a:rPr>
              <a:t>]</a:t>
            </a:r>
            <a:br>
              <a:rPr lang="en-US" altLang="zh-TW" sz="11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專題指導教授：</a:t>
            </a:r>
            <a:r>
              <a:rPr lang="en-US" altLang="zh-TW" sz="7200" dirty="0" smtClean="0">
                <a:latin typeface="標楷體" pitchFamily="65" charset="-120"/>
                <a:ea typeface="標楷體" pitchFamily="65" charset="-120"/>
              </a:rPr>
              <a:t>XXX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教授</a:t>
            </a:r>
            <a:br>
              <a:rPr lang="zh-TW" altLang="en-US" sz="7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參與學生：</a:t>
            </a:r>
            <a:r>
              <a:rPr lang="en-US" altLang="zh-TW" sz="7200" dirty="0" smtClean="0">
                <a:latin typeface="標楷體" pitchFamily="65" charset="-120"/>
                <a:ea typeface="標楷體" pitchFamily="65" charset="-120"/>
              </a:rPr>
              <a:t>AAA BBB CCC</a:t>
            </a:r>
          </a:p>
          <a:p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078379" y="4922766"/>
            <a:ext cx="13716096" cy="2379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8000" b="1" dirty="0" smtClean="0">
                <a:latin typeface="標楷體" pitchFamily="65" charset="-120"/>
                <a:ea typeface="標楷體" pitchFamily="65" charset="-120"/>
              </a:rPr>
              <a:t>研究簡介</a:t>
            </a: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     本系統主要是發展</a:t>
            </a: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XXX</a:t>
            </a:r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，利用</a:t>
            </a: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YYYY</a:t>
            </a:r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的設計，所開發出來的成果具有</a:t>
            </a: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ZZZZ</a:t>
            </a:r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的優點以及特色，可以應用在</a:t>
            </a: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AAAA</a:t>
            </a:r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以及</a:t>
            </a: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BBBB</a:t>
            </a:r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方面。</a:t>
            </a: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zh-TW" altLang="en-US" sz="8000" b="1" dirty="0" smtClean="0">
                <a:latin typeface="標楷體" pitchFamily="65" charset="-120"/>
                <a:ea typeface="標楷體" pitchFamily="65" charset="-120"/>
              </a:rPr>
              <a:t>研究方法與工具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zh-TW" altLang="en-US" sz="8000" b="1" dirty="0" smtClean="0">
                <a:latin typeface="標楷體" pitchFamily="65" charset="-120"/>
                <a:ea typeface="標楷體" pitchFamily="65" charset="-120"/>
              </a:rPr>
              <a:t>系統特色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–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–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zh-TW" altLang="en-US" sz="8000" b="1" dirty="0" smtClean="0">
                <a:latin typeface="標楷體" pitchFamily="65" charset="-120"/>
                <a:ea typeface="標楷體" pitchFamily="65" charset="-120"/>
              </a:rPr>
              <a:t>可應用之領域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altLang="zh-TW" sz="8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863537" y="2113919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7709138" y="16710036"/>
            <a:ext cx="1877437" cy="123587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10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電腦與通訊學系</a:t>
            </a:r>
            <a:endParaRPr lang="zh-TW" altLang="en-US" sz="11000" b="1" dirty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56</Template>
  <TotalTime>30</TotalTime>
  <Words>80</Words>
  <Application>Microsoft Office PowerPoint</Application>
  <PresentationFormat>自訂</PresentationFormat>
  <Paragraphs>19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56</vt:lpstr>
      <vt:lpstr>國立屏東大學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User</dc:creator>
  <cp:lastModifiedBy>User</cp:lastModifiedBy>
  <cp:revision>5</cp:revision>
  <dcterms:created xsi:type="dcterms:W3CDTF">2015-11-12T03:24:15Z</dcterms:created>
  <dcterms:modified xsi:type="dcterms:W3CDTF">2015-11-12T03:59:09Z</dcterms:modified>
</cp:coreProperties>
</file>