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9586575" cy="30276800"/>
  <p:notesSz cx="6858000" cy="9144000"/>
  <p:defaultTextStyle>
    <a:defPPr>
      <a:defRPr lang="en-US"/>
    </a:defPPr>
    <a:lvl1pPr marL="0" algn="l" defTabSz="3191256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1pPr>
    <a:lvl2pPr marL="1595628" algn="l" defTabSz="3191256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2pPr>
    <a:lvl3pPr marL="3191256" algn="l" defTabSz="3191256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3pPr>
    <a:lvl4pPr marL="4786884" algn="l" defTabSz="3191256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4pPr>
    <a:lvl5pPr marL="6382512" algn="l" defTabSz="3191256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5pPr>
    <a:lvl6pPr marL="7978140" algn="l" defTabSz="3191256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6pPr>
    <a:lvl7pPr marL="9573768" algn="l" defTabSz="3191256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7pPr>
    <a:lvl8pPr marL="11169396" algn="l" defTabSz="3191256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8pPr>
    <a:lvl9pPr marL="12765024" algn="l" defTabSz="3191256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" d="100"/>
          <a:sy n="15" d="100"/>
        </p:scale>
        <p:origin x="-2322" y="-900"/>
      </p:cViewPr>
      <p:guideLst>
        <p:guide orient="horz" pos="9536"/>
        <p:guide pos="61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8997" y="5389410"/>
            <a:ext cx="16648589" cy="4037489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37986" y="8579155"/>
            <a:ext cx="13710603" cy="29670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95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91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86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382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978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573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169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765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6C82-F1AD-461C-BA86-083A314B65AE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D6F8-4B55-445F-BF6B-FBCA56C2D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9163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40572" y="1212479"/>
            <a:ext cx="14366676" cy="5046133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40572" y="7064595"/>
            <a:ext cx="14366676" cy="19981287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6C82-F1AD-461C-BA86-083A314B65AE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D6F8-4B55-445F-BF6B-FBCA56C2D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626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9329" y="4117797"/>
            <a:ext cx="17627918" cy="504613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79329" y="9204227"/>
            <a:ext cx="17627918" cy="17841651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6C82-F1AD-461C-BA86-083A314B65AE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D6F8-4B55-445F-BF6B-FBCA56C2D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7776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9329" y="1212479"/>
            <a:ext cx="17627918" cy="5046133"/>
          </a:xfrm>
          <a:prstGeom prst="rect">
            <a:avLst/>
          </a:prstGeom>
        </p:spPr>
        <p:txBody>
          <a:bodyPr vert="horz" lIns="319126" tIns="159563" rIns="319126" bIns="159563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9329" y="7064595"/>
            <a:ext cx="17627918" cy="19981287"/>
          </a:xfrm>
          <a:prstGeom prst="rect">
            <a:avLst/>
          </a:prstGeom>
        </p:spPr>
        <p:txBody>
          <a:bodyPr vert="horz" lIns="319126" tIns="159563" rIns="319126" bIns="159563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329" y="28062111"/>
            <a:ext cx="4570201" cy="1611961"/>
          </a:xfrm>
          <a:prstGeom prst="rect">
            <a:avLst/>
          </a:prstGeom>
        </p:spPr>
        <p:txBody>
          <a:bodyPr vert="horz" lIns="319126" tIns="159563" rIns="319126" bIns="159563" rtlCol="0" anchor="ctr"/>
          <a:lstStyle>
            <a:lvl1pPr algn="l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D6C82-F1AD-461C-BA86-083A314B65AE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92084" y="28062111"/>
            <a:ext cx="6202415" cy="1611961"/>
          </a:xfrm>
          <a:prstGeom prst="rect">
            <a:avLst/>
          </a:prstGeom>
        </p:spPr>
        <p:txBody>
          <a:bodyPr vert="horz" lIns="319126" tIns="159563" rIns="319126" bIns="159563" rtlCol="0" anchor="ctr"/>
          <a:lstStyle>
            <a:lvl1pPr algn="ctr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037045" y="28062111"/>
            <a:ext cx="4570201" cy="1611961"/>
          </a:xfrm>
          <a:prstGeom prst="rect">
            <a:avLst/>
          </a:prstGeom>
        </p:spPr>
        <p:txBody>
          <a:bodyPr vert="horz" lIns="319126" tIns="159563" rIns="319126" bIns="159563" rtlCol="0" anchor="ctr"/>
          <a:lstStyle>
            <a:lvl1pPr algn="r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8D6F8-4B55-445F-BF6B-FBCA56C2D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162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iming>
    <p:tnLst>
      <p:par>
        <p:cTn id="1" dur="indefinite" restart="never" nodeType="tmRoot"/>
      </p:par>
    </p:tnLst>
  </p:timing>
  <p:txStyles>
    <p:titleStyle>
      <a:lvl1pPr algn="ctr" defTabSz="3191256" rtl="0" eaLnBrk="1" latinLnBrk="0" hangingPunct="1">
        <a:spcBef>
          <a:spcPct val="0"/>
        </a:spcBef>
        <a:buNone/>
        <a:defRPr sz="15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196721" indent="-1196721" algn="l" defTabSz="319125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592896" indent="-997268" algn="l" defTabSz="3191256" rtl="0" eaLnBrk="1" latinLnBrk="0" hangingPunct="1">
        <a:spcBef>
          <a:spcPct val="20000"/>
        </a:spcBef>
        <a:buFont typeface="Arial" panose="020B0604020202020204" pitchFamily="34" charset="0"/>
        <a:buChar char="–"/>
        <a:defRPr sz="9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989070" indent="-797814" algn="l" defTabSz="3191256" rtl="0" eaLnBrk="1" latinLnBrk="0" hangingPunct="1">
        <a:spcBef>
          <a:spcPct val="20000"/>
        </a:spcBef>
        <a:buFont typeface="Arial" panose="020B0604020202020204" pitchFamily="34" charset="0"/>
        <a:buChar char="•"/>
        <a:defRPr sz="8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584698" indent="-797814" algn="l" defTabSz="3191256" rtl="0" eaLnBrk="1" latinLnBrk="0" hangingPunct="1">
        <a:spcBef>
          <a:spcPct val="20000"/>
        </a:spcBef>
        <a:buFont typeface="Arial" panose="020B0604020202020204" pitchFamily="34" charset="0"/>
        <a:buChar char="–"/>
        <a:defRPr sz="7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7180326" indent="-797814" algn="l" defTabSz="3191256" rtl="0" eaLnBrk="1" latinLnBrk="0" hangingPunct="1">
        <a:spcBef>
          <a:spcPct val="20000"/>
        </a:spcBef>
        <a:buFont typeface="Arial" panose="020B0604020202020204" pitchFamily="34" charset="0"/>
        <a:buChar char="»"/>
        <a:defRPr sz="7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775954" indent="-797814" algn="l" defTabSz="3191256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6pPr>
      <a:lvl7pPr marL="10371582" indent="-797814" algn="l" defTabSz="3191256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7pPr>
      <a:lvl8pPr marL="11967210" indent="-797814" algn="l" defTabSz="3191256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8pPr>
      <a:lvl9pPr marL="13562838" indent="-797814" algn="l" defTabSz="3191256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91256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95628" algn="l" defTabSz="3191256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2pPr>
      <a:lvl3pPr marL="3191256" algn="l" defTabSz="3191256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3pPr>
      <a:lvl4pPr marL="4786884" algn="l" defTabSz="3191256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382512" algn="l" defTabSz="3191256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78140" algn="l" defTabSz="3191256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573768" algn="l" defTabSz="3191256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1169396" algn="l" defTabSz="3191256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765024" algn="l" defTabSz="3191256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06413" y="5994336"/>
            <a:ext cx="17627918" cy="2119346"/>
          </a:xfrm>
        </p:spPr>
        <p:txBody>
          <a:bodyPr>
            <a:normAutofit/>
          </a:bodyPr>
          <a:lstStyle/>
          <a:p>
            <a:r>
              <a:rPr lang="zh-TW" altLang="en-US" sz="11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標楷體" pitchFamily="65" charset="-120"/>
                <a:ea typeface="標楷體" pitchFamily="65" charset="-120"/>
              </a:rPr>
              <a:t>國立屏東大學  </a:t>
            </a:r>
            <a:r>
              <a:rPr lang="zh-TW" altLang="en-US" sz="8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4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標楷體" pitchFamily="65" charset="-120"/>
                <a:ea typeface="標楷體" pitchFamily="65" charset="-120"/>
              </a:rPr>
              <a:t>電腦與通訊學系</a:t>
            </a:r>
            <a:endParaRPr lang="zh-TW" altLang="en-US" sz="8000" b="1" dirty="0" smtClean="0">
              <a:ln w="900" cmpd="sng">
                <a:solidFill>
                  <a:schemeClr val="accent4">
                    <a:lumMod val="75000"/>
                    <a:alpha val="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標楷體" pitchFamily="65" charset="-120"/>
              <a:ea typeface="標楷體" pitchFamily="65" charset="-120"/>
            </a:endParaRPr>
          </a:p>
          <a:p>
            <a:endParaRPr lang="zh-TW" altLang="en-US" sz="96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400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標楷體" pitchFamily="65" charset="-120"/>
              <a:ea typeface="標楷體" pitchFamily="65" charset="-120"/>
            </a:endParaRPr>
          </a:p>
          <a:p>
            <a:endParaRPr lang="en-US" sz="3800" dirty="0">
              <a:solidFill>
                <a:schemeClr val="bg1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0" y="9209046"/>
            <a:ext cx="14859104" cy="19788326"/>
          </a:xfrm>
          <a:prstGeom prst="rect">
            <a:avLst/>
          </a:prstGeom>
        </p:spPr>
        <p:txBody>
          <a:bodyPr vert="horz" lIns="319126" tIns="159563" rIns="319126" bIns="159563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62150" lvl="0" indent="-1962150" algn="l" defTabSz="2951747">
              <a:lnSpc>
                <a:spcPct val="80000"/>
              </a:lnSpc>
              <a:buFontTx/>
              <a:buAutoNum type="arabicPeriod"/>
              <a:defRPr/>
            </a:pPr>
            <a:r>
              <a:rPr lang="zh-TW" altLang="en-US" sz="7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實驗室 </a:t>
            </a:r>
            <a:r>
              <a:rPr lang="en-US" altLang="zh-TW" sz="7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7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研究</a:t>
            </a:r>
            <a:r>
              <a:rPr lang="en-US" altLang="zh-TW" sz="7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7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簡介</a:t>
            </a:r>
          </a:p>
          <a:p>
            <a:pPr marL="1962150" lvl="0" indent="-1962150" algn="l" defTabSz="2951747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zh-TW" altLang="en-US" sz="78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</a:t>
            </a:r>
            <a:endParaRPr lang="zh-TW" altLang="en-US" sz="7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1962150" lvl="0" indent="-1962150" algn="l" defTabSz="2951747">
              <a:lnSpc>
                <a:spcPct val="80000"/>
              </a:lnSpc>
              <a:buFontTx/>
              <a:buAutoNum type="arabicPeriod" startAt="2"/>
              <a:defRPr/>
            </a:pPr>
            <a:r>
              <a:rPr lang="zh-TW" altLang="en-US" sz="7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研究方法與工具</a:t>
            </a:r>
          </a:p>
          <a:p>
            <a:pPr marL="3189288" lvl="1" indent="-1714500" defTabSz="2951747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altLang="zh-TW" sz="7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(1)</a:t>
            </a:r>
          </a:p>
          <a:p>
            <a:pPr marL="3189288" lvl="1" indent="-1714500" defTabSz="2951747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altLang="zh-TW" sz="7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(2)</a:t>
            </a:r>
          </a:p>
          <a:p>
            <a:pPr marL="1962150" lvl="0" indent="-1962150" algn="l" defTabSz="2951747">
              <a:lnSpc>
                <a:spcPct val="80000"/>
              </a:lnSpc>
              <a:buFontTx/>
              <a:buAutoNum type="arabicPeriod" startAt="2"/>
              <a:defRPr/>
            </a:pPr>
            <a:endParaRPr lang="en-US" altLang="zh-TW" sz="7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1962150" lvl="0" indent="-1962150" algn="l" defTabSz="2951747">
              <a:lnSpc>
                <a:spcPct val="80000"/>
              </a:lnSpc>
              <a:buFontTx/>
              <a:buAutoNum type="arabicPeriod" startAt="2"/>
              <a:defRPr/>
            </a:pPr>
            <a:endParaRPr lang="en-US" altLang="zh-TW" sz="7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1962150" lvl="0" indent="-1962150" algn="l" defTabSz="2951747">
              <a:lnSpc>
                <a:spcPct val="80000"/>
              </a:lnSpc>
              <a:buFontTx/>
              <a:buAutoNum type="arabicPeriod" startAt="2"/>
              <a:defRPr/>
            </a:pPr>
            <a:r>
              <a:rPr lang="zh-TW" altLang="en-US" sz="7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系統特色</a:t>
            </a:r>
          </a:p>
          <a:p>
            <a:pPr marL="3189288" lvl="1" indent="-1714500" defTabSz="2951747">
              <a:lnSpc>
                <a:spcPct val="80000"/>
              </a:lnSpc>
              <a:buFontTx/>
              <a:buChar char="–"/>
              <a:defRPr/>
            </a:pPr>
            <a:r>
              <a:rPr lang="en-US" altLang="zh-TW" sz="7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(1)</a:t>
            </a:r>
          </a:p>
          <a:p>
            <a:pPr marL="3189288" lvl="1" indent="-1714500" defTabSz="2951747">
              <a:lnSpc>
                <a:spcPct val="80000"/>
              </a:lnSpc>
              <a:buFontTx/>
              <a:buChar char="–"/>
              <a:defRPr/>
            </a:pPr>
            <a:r>
              <a:rPr lang="en-US" altLang="zh-TW" sz="7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(2)</a:t>
            </a:r>
          </a:p>
          <a:p>
            <a:pPr marL="1962150" lvl="0" indent="-1962150" algn="l" defTabSz="2951747">
              <a:lnSpc>
                <a:spcPct val="80000"/>
              </a:lnSpc>
              <a:buFontTx/>
              <a:buAutoNum type="arabicPeriod" startAt="2"/>
              <a:defRPr/>
            </a:pPr>
            <a:endParaRPr lang="en-US" altLang="zh-TW" sz="7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1962150" lvl="0" indent="-1962150" algn="l" defTabSz="2951747">
              <a:lnSpc>
                <a:spcPct val="80000"/>
              </a:lnSpc>
              <a:buFontTx/>
              <a:buAutoNum type="arabicPeriod" startAt="2"/>
              <a:defRPr/>
            </a:pPr>
            <a:endParaRPr lang="en-US" altLang="zh-TW" sz="7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1962150" lvl="0" indent="-1962150" algn="l" defTabSz="2951747">
              <a:lnSpc>
                <a:spcPct val="80000"/>
              </a:lnSpc>
              <a:buFontTx/>
              <a:buAutoNum type="arabicPeriod" startAt="2"/>
              <a:defRPr/>
            </a:pPr>
            <a:r>
              <a:rPr lang="zh-TW" altLang="en-US" sz="7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可應用之領域</a:t>
            </a:r>
          </a:p>
          <a:p>
            <a:pPr marL="3189288" lvl="1" indent="-1714500" defTabSz="2951747">
              <a:lnSpc>
                <a:spcPct val="80000"/>
              </a:lnSpc>
              <a:buFontTx/>
              <a:buChar char="•"/>
              <a:defRPr/>
            </a:pPr>
            <a:r>
              <a:rPr lang="en-US" altLang="zh-TW" sz="7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(1)</a:t>
            </a:r>
          </a:p>
          <a:p>
            <a:pPr marL="3189288" lvl="1" indent="-1714500" defTabSz="2951747">
              <a:lnSpc>
                <a:spcPct val="80000"/>
              </a:lnSpc>
              <a:buFontTx/>
              <a:buChar char="•"/>
              <a:defRPr/>
            </a:pPr>
            <a:r>
              <a:rPr lang="en-US" altLang="zh-TW" sz="7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(2)</a:t>
            </a:r>
          </a:p>
          <a:p>
            <a:endParaRPr lang="en-US" sz="4200" dirty="0">
              <a:solidFill>
                <a:schemeClr val="tx1">
                  <a:lumMod val="95000"/>
                  <a:lumOff val="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-1065289" y="7637410"/>
            <a:ext cx="17627918" cy="1831561"/>
          </a:xfrm>
          <a:prstGeom prst="rect">
            <a:avLst/>
          </a:prstGeom>
        </p:spPr>
        <p:txBody>
          <a:bodyPr vert="horz" lIns="319126" tIns="159563" rIns="319126" bIns="159563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altLang="zh-TW" sz="6000" dirty="0" smtClean="0">
                <a:solidFill>
                  <a:schemeClr val="accent4">
                    <a:lumMod val="75000"/>
                  </a:schemeClr>
                </a:solidFill>
                <a:latin typeface="Eras Demi ITC" pitchFamily="34" charset="0"/>
              </a:rPr>
              <a:t>National </a:t>
            </a:r>
            <a:r>
              <a:rPr lang="en-US" altLang="zh-TW" sz="6000" dirty="0" err="1" smtClean="0">
                <a:solidFill>
                  <a:schemeClr val="accent4">
                    <a:lumMod val="75000"/>
                  </a:schemeClr>
                </a:solidFill>
                <a:latin typeface="Eras Demi ITC" pitchFamily="34" charset="0"/>
              </a:rPr>
              <a:t>Pingtung</a:t>
            </a:r>
            <a:r>
              <a:rPr lang="en-US" altLang="zh-TW" sz="6000" dirty="0" smtClean="0">
                <a:solidFill>
                  <a:schemeClr val="accent4">
                    <a:lumMod val="75000"/>
                  </a:schemeClr>
                </a:solidFill>
                <a:latin typeface="Eras Demi ITC" pitchFamily="34" charset="0"/>
              </a:rPr>
              <a:t> University</a:t>
            </a:r>
            <a:endParaRPr lang="zh-TW" altLang="en-US" sz="6000" dirty="0" smtClean="0">
              <a:solidFill>
                <a:schemeClr val="accent4">
                  <a:lumMod val="75000"/>
                </a:schemeClr>
              </a:solidFill>
              <a:latin typeface="Eras Demi ITC" pitchFamily="34" charset="0"/>
            </a:endParaRPr>
          </a:p>
          <a:p>
            <a:pPr fontAlgn="base"/>
            <a:endParaRPr lang="en-US" sz="6000" dirty="0" smtClean="0">
              <a:latin typeface="+mj-lt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4322453" y="14130288"/>
            <a:ext cx="4924425" cy="179753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/>
            <a:r>
              <a:rPr lang="en-US" altLang="zh-TW" sz="11300" dirty="0" smtClean="0">
                <a:latin typeface="Times New Roman" pitchFamily="18" charset="0"/>
                <a:ea typeface="標楷體" pitchFamily="65" charset="-120"/>
              </a:rPr>
              <a:t>[</a:t>
            </a:r>
            <a:r>
              <a:rPr lang="zh-TW" altLang="en-US" sz="11300" dirty="0" smtClean="0">
                <a:latin typeface="Times New Roman" pitchFamily="18" charset="0"/>
                <a:ea typeface="標楷體" pitchFamily="65" charset="-120"/>
              </a:rPr>
              <a:t>請在此輸入實驗室名稱</a:t>
            </a:r>
            <a:r>
              <a:rPr lang="en-US" altLang="zh-TW" sz="11300" dirty="0" smtClean="0">
                <a:latin typeface="Times New Roman" pitchFamily="18" charset="0"/>
                <a:ea typeface="標楷體" pitchFamily="65" charset="-120"/>
              </a:rPr>
              <a:t>]</a:t>
            </a:r>
            <a:br>
              <a:rPr lang="en-US" altLang="zh-TW" sz="11300" dirty="0" smtClean="0">
                <a:latin typeface="Times New Roman" pitchFamily="18" charset="0"/>
                <a:ea typeface="標楷體" pitchFamily="65" charset="-120"/>
              </a:rPr>
            </a:br>
            <a:r>
              <a:rPr lang="zh-TW" altLang="en-US" sz="6600" dirty="0" smtClean="0">
                <a:latin typeface="Times New Roman" pitchFamily="18" charset="0"/>
                <a:ea typeface="標楷體" pitchFamily="65" charset="-120"/>
              </a:rPr>
              <a:t>指導教授：</a:t>
            </a:r>
            <a:r>
              <a:rPr lang="en-US" altLang="zh-TW" sz="6600" dirty="0" smtClean="0">
                <a:latin typeface="Times New Roman" pitchFamily="18" charset="0"/>
                <a:ea typeface="標楷體" pitchFamily="65" charset="-120"/>
              </a:rPr>
              <a:t>XXX</a:t>
            </a:r>
            <a:r>
              <a:rPr lang="zh-TW" altLang="en-US" sz="6600" dirty="0" smtClean="0">
                <a:latin typeface="Times New Roman" pitchFamily="18" charset="0"/>
                <a:ea typeface="標楷體" pitchFamily="65" charset="-120"/>
              </a:rPr>
              <a:t>教授</a:t>
            </a:r>
            <a:br>
              <a:rPr lang="zh-TW" altLang="en-US" sz="6600" dirty="0" smtClean="0">
                <a:latin typeface="Times New Roman" pitchFamily="18" charset="0"/>
                <a:ea typeface="標楷體" pitchFamily="65" charset="-120"/>
              </a:rPr>
            </a:br>
            <a:endParaRPr lang="en-US" altLang="zh-TW" sz="6600" dirty="0" smtClean="0">
              <a:latin typeface="Times New Roman" pitchFamily="18" charset="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235515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4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243</Template>
  <TotalTime>10</TotalTime>
  <Words>51</Words>
  <Application>Microsoft Office PowerPoint</Application>
  <PresentationFormat>自訂</PresentationFormat>
  <Paragraphs>18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243</vt:lpstr>
      <vt:lpstr>投影片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5</cp:revision>
  <dcterms:created xsi:type="dcterms:W3CDTF">2015-11-12T03:28:11Z</dcterms:created>
  <dcterms:modified xsi:type="dcterms:W3CDTF">2015-11-16T03:49:18Z</dcterms:modified>
</cp:coreProperties>
</file>